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2664" y="-8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EBB6-9862-4EC0-B8C6-F0DDC30FC0DF}" type="datetimeFigureOut">
              <a:rPr lang="pl-PL" smtClean="0"/>
              <a:t>22.01.2023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4F701-FE09-4231-B5E4-D0E193E1A8A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36283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EBB6-9862-4EC0-B8C6-F0DDC30FC0DF}" type="datetimeFigureOut">
              <a:rPr lang="pl-PL" smtClean="0"/>
              <a:t>22.01.2023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4F701-FE09-4231-B5E4-D0E193E1A8A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98942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EBB6-9862-4EC0-B8C6-F0DDC30FC0DF}" type="datetimeFigureOut">
              <a:rPr lang="pl-PL" smtClean="0"/>
              <a:t>22.01.2023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4F701-FE09-4231-B5E4-D0E193E1A8A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3541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EBB6-9862-4EC0-B8C6-F0DDC30FC0DF}" type="datetimeFigureOut">
              <a:rPr lang="pl-PL" smtClean="0"/>
              <a:t>22.01.2023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4F701-FE09-4231-B5E4-D0E193E1A8A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04546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EBB6-9862-4EC0-B8C6-F0DDC30FC0DF}" type="datetimeFigureOut">
              <a:rPr lang="pl-PL" smtClean="0"/>
              <a:t>22.01.2023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4F701-FE09-4231-B5E4-D0E193E1A8A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12648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EBB6-9862-4EC0-B8C6-F0DDC30FC0DF}" type="datetimeFigureOut">
              <a:rPr lang="pl-PL" smtClean="0"/>
              <a:t>22.01.2023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4F701-FE09-4231-B5E4-D0E193E1A8A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75306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EBB6-9862-4EC0-B8C6-F0DDC30FC0DF}" type="datetimeFigureOut">
              <a:rPr lang="pl-PL" smtClean="0"/>
              <a:t>22.01.2023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4F701-FE09-4231-B5E4-D0E193E1A8A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32223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EBB6-9862-4EC0-B8C6-F0DDC30FC0DF}" type="datetimeFigureOut">
              <a:rPr lang="pl-PL" smtClean="0"/>
              <a:t>22.01.2023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4F701-FE09-4231-B5E4-D0E193E1A8A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01492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EBB6-9862-4EC0-B8C6-F0DDC30FC0DF}" type="datetimeFigureOut">
              <a:rPr lang="pl-PL" smtClean="0"/>
              <a:t>22.01.2023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4F701-FE09-4231-B5E4-D0E193E1A8A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57617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EBB6-9862-4EC0-B8C6-F0DDC30FC0DF}" type="datetimeFigureOut">
              <a:rPr lang="pl-PL" smtClean="0"/>
              <a:t>22.01.2023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4F701-FE09-4231-B5E4-D0E193E1A8A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33733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EBB6-9862-4EC0-B8C6-F0DDC30FC0DF}" type="datetimeFigureOut">
              <a:rPr lang="pl-PL" smtClean="0"/>
              <a:t>22.01.2023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4F701-FE09-4231-B5E4-D0E193E1A8A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2312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A4EBB6-9862-4EC0-B8C6-F0DDC30FC0DF}" type="datetimeFigureOut">
              <a:rPr lang="pl-PL" smtClean="0"/>
              <a:t>22.01.2023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4F701-FE09-4231-B5E4-D0E193E1A8A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68380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539552" y="476672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pl-PL" dirty="0"/>
              <a:t>OPRACOWANIE SYSTEMU ZDALNEGO NADZORU ULI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pl-PL" dirty="0"/>
              <a:t>PSZCZELICH</a:t>
            </a:r>
          </a:p>
        </p:txBody>
      </p:sp>
      <p:sp>
        <p:nvSpPr>
          <p:cNvPr id="5" name="pole tekstowe 4"/>
          <p:cNvSpPr txBox="1"/>
          <p:nvPr/>
        </p:nvSpPr>
        <p:spPr>
          <a:xfrm>
            <a:off x="971600" y="4725144"/>
            <a:ext cx="3084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Autor: Daniel Różycki</a:t>
            </a:r>
          </a:p>
          <a:p>
            <a:r>
              <a:rPr lang="pl-PL" dirty="0" smtClean="0"/>
              <a:t>Promotor: dr inż. Michał </a:t>
            </a:r>
            <a:r>
              <a:rPr lang="pl-PL" dirty="0" err="1" smtClean="0"/>
              <a:t>Fularz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13817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7170" name="Picture 2" descr="File:Thats all folks.svg - Wikimedia Comm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434" y="4564"/>
            <a:ext cx="9167434" cy="6911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205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Problem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1026" name="Picture 2" descr="Rząd ule w polu obraz stock. Obraz złożonej z wiejski - 509579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717032"/>
            <a:ext cx="4107022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780928"/>
            <a:ext cx="3497281" cy="3385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9848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97734" y="-144463"/>
            <a:ext cx="8229600" cy="1143000"/>
          </a:xfrm>
        </p:spPr>
        <p:txBody>
          <a:bodyPr/>
          <a:lstStyle/>
          <a:p>
            <a:r>
              <a:rPr lang="pl-PL" dirty="0" smtClean="0"/>
              <a:t>Konkurencja, koszty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AutoShape 2" descr="control_bee_monitor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5" name="AutoShape 4" descr="control_bee_monitor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21" y="908720"/>
            <a:ext cx="3223952" cy="3267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20888"/>
            <a:ext cx="3888879" cy="324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17032"/>
            <a:ext cx="5011155" cy="5599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746363"/>
            <a:ext cx="4245450" cy="4467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7407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3074" name="Picture 2" descr="https://static.wikia.nocookie.net/minecraft_gamepedia/images/4/44/Bee_Nest_%28S%29_JE1.png/revision/latest?cb=202101151330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869160"/>
            <a:ext cx="1197642" cy="1197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static.wikia.nocookie.net/minecraft_gamepedia/images/4/44/Bee_Nest_%28S%29_JE1.png/revision/latest?cb=202101151330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01" y="5157192"/>
            <a:ext cx="1197642" cy="1197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static.wikia.nocookie.net/minecraft_gamepedia/images/4/44/Bee_Nest_%28S%29_JE1.png/revision/latest?cb=202101151330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4903352"/>
            <a:ext cx="1197642" cy="1197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480" y="4005064"/>
            <a:ext cx="1352105" cy="646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3" name="Picture 11" descr="https://www.mouser.pl/images/marketingid/2018/img/199600425.png?v=100522.0945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480" y="3284984"/>
            <a:ext cx="1189123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112" y="1052736"/>
            <a:ext cx="2196325" cy="1164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06" name="Picture 34" descr="Computer icon (png symbol) black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356" y="3782014"/>
            <a:ext cx="1739613" cy="173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8" name="Picture 36" descr="Free Icon | Smartphon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622462"/>
            <a:ext cx="844353" cy="84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Łącznik prostoliniowy 7"/>
          <p:cNvCxnSpPr/>
          <p:nvPr/>
        </p:nvCxnSpPr>
        <p:spPr>
          <a:xfrm flipV="1">
            <a:off x="1547664" y="4651821"/>
            <a:ext cx="354816" cy="251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Łącznik prostoliniowy 9"/>
          <p:cNvCxnSpPr/>
          <p:nvPr/>
        </p:nvCxnSpPr>
        <p:spPr>
          <a:xfrm flipV="1">
            <a:off x="2508522" y="4777586"/>
            <a:ext cx="0" cy="267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Łącznik prostoliniowy 11"/>
          <p:cNvCxnSpPr/>
          <p:nvPr/>
        </p:nvCxnSpPr>
        <p:spPr>
          <a:xfrm>
            <a:off x="3107343" y="4651821"/>
            <a:ext cx="341769" cy="259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Łącznik prostoliniowy 13"/>
          <p:cNvCxnSpPr/>
          <p:nvPr/>
        </p:nvCxnSpPr>
        <p:spPr>
          <a:xfrm flipV="1">
            <a:off x="3107343" y="2348880"/>
            <a:ext cx="816585" cy="1433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Łącznik prostoliniowy 15"/>
          <p:cNvCxnSpPr/>
          <p:nvPr/>
        </p:nvCxnSpPr>
        <p:spPr>
          <a:xfrm>
            <a:off x="5076056" y="2348880"/>
            <a:ext cx="1152128" cy="18722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Łącznik prostoliniowy 17"/>
          <p:cNvCxnSpPr/>
          <p:nvPr/>
        </p:nvCxnSpPr>
        <p:spPr>
          <a:xfrm>
            <a:off x="5436096" y="2060848"/>
            <a:ext cx="1800200" cy="1656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443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099" name="Picture 3" descr="D:\Git\Zdalne-ule\programy\poprzednie_wersje\offline_zbieranie_danych_v3\showcase_v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36881"/>
            <a:ext cx="9144000" cy="686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5678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TODO zdjęcie ławeczki od Damiana</a:t>
            </a:r>
            <a:endParaRPr lang="pl-PL" dirty="0"/>
          </a:p>
        </p:txBody>
      </p:sp>
      <p:pic>
        <p:nvPicPr>
          <p:cNvPr id="1026" name="Picture 2" descr="D:\Uczelnia\semestr 7\praca inzynierska\zdj uli\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25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Zdjęcie obecne </a:t>
            </a:r>
            <a:r>
              <a:rPr lang="pl-PL" dirty="0" err="1" smtClean="0"/>
              <a:t>esp</a:t>
            </a:r>
            <a:r>
              <a:rPr lang="pl-PL" dirty="0" smtClean="0"/>
              <a:t>-master</a:t>
            </a:r>
            <a:endParaRPr lang="pl-PL" dirty="0"/>
          </a:p>
        </p:txBody>
      </p:sp>
      <p:pic>
        <p:nvPicPr>
          <p:cNvPr id="2050" name="Picture 2" descr="D:\Uczelnia\semestr 7\praca inzynierska\esp-mas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-1539552"/>
            <a:ext cx="6422876" cy="855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051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122" name="Picture 2" descr="C:\Users\Daniel\Downloads\esp-master-v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4" y="28600"/>
            <a:ext cx="9108925" cy="689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531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146" name="Picture 2" descr="C:\Users\Daniel\Downloads\esp-slave-v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755" y="1700808"/>
            <a:ext cx="9168755" cy="444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457942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28</Words>
  <Application>Microsoft Office PowerPoint</Application>
  <PresentationFormat>Pokaz na ekranie (4:3)</PresentationFormat>
  <Paragraphs>7</Paragraphs>
  <Slides>10</Slides>
  <Notes>0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10</vt:i4>
      </vt:variant>
    </vt:vector>
  </HeadingPairs>
  <TitlesOfParts>
    <vt:vector size="11" baseType="lpstr">
      <vt:lpstr>Motyw pakietu Office</vt:lpstr>
      <vt:lpstr>OPRACOWANIE SYSTEMU ZDALNEGO NADZORU ULI PSZCZELICH</vt:lpstr>
      <vt:lpstr>Problem</vt:lpstr>
      <vt:lpstr>Konkurencja, koszty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OPRACOWANIE SYSTEMU ZDALNEGO NADZORU ULI PSZCZELICH</dc:title>
  <dc:creator>Daniel</dc:creator>
  <cp:lastModifiedBy>Daniel</cp:lastModifiedBy>
  <cp:revision>8</cp:revision>
  <dcterms:created xsi:type="dcterms:W3CDTF">2023-01-21T22:15:09Z</dcterms:created>
  <dcterms:modified xsi:type="dcterms:W3CDTF">2023-01-22T23:06:12Z</dcterms:modified>
</cp:coreProperties>
</file>